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09AF-71DF-4CD3-8F9D-F27C6ED0DCC0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715D-75D0-4C5E-A51A-8A499F77E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09AF-71DF-4CD3-8F9D-F27C6ED0DCC0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715D-75D0-4C5E-A51A-8A499F77E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09AF-71DF-4CD3-8F9D-F27C6ED0DCC0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715D-75D0-4C5E-A51A-8A499F77E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09AF-71DF-4CD3-8F9D-F27C6ED0DCC0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715D-75D0-4C5E-A51A-8A499F77E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09AF-71DF-4CD3-8F9D-F27C6ED0DCC0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715D-75D0-4C5E-A51A-8A499F77E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09AF-71DF-4CD3-8F9D-F27C6ED0DCC0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715D-75D0-4C5E-A51A-8A499F77E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09AF-71DF-4CD3-8F9D-F27C6ED0DCC0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715D-75D0-4C5E-A51A-8A499F77E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09AF-71DF-4CD3-8F9D-F27C6ED0DCC0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715D-75D0-4C5E-A51A-8A499F77E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09AF-71DF-4CD3-8F9D-F27C6ED0DCC0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715D-75D0-4C5E-A51A-8A499F77E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09AF-71DF-4CD3-8F9D-F27C6ED0DCC0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715D-75D0-4C5E-A51A-8A499F77E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09AF-71DF-4CD3-8F9D-F27C6ED0DCC0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715D-75D0-4C5E-A51A-8A499F77E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809AF-71DF-4CD3-8F9D-F27C6ED0DCC0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A715D-75D0-4C5E-A51A-8A499F77E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SG4VcdVjNUKeQxdIWrmbRLWo2lOeaaAo/view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TbLrkBHd4wyUKrHa9" TargetMode="External"/><Relationship Id="rId2" Type="http://schemas.openxmlformats.org/officeDocument/2006/relationships/hyperlink" Target="https://drive.google.com/file/d/1PCGpDTtRgrLYGjgy9veu-ceHlgApYkmv/view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bwhiteboard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rive.google.com/file/d/1GAusos1UtuvNKR-tE8FpRSXwx95OtO5b/view?usp=shar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5kvCC2Gc6-vJUoFwEp5Podu4ODs-WtYz/view?usp=shari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NTLFgaaetZEnhzh7A" TargetMode="External"/><Relationship Id="rId2" Type="http://schemas.openxmlformats.org/officeDocument/2006/relationships/hyperlink" Target="https://forms.gle/5XL5E8h7vSRENSKk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280920" cy="1470025"/>
          </a:xfrm>
        </p:spPr>
        <p:txBody>
          <a:bodyPr>
            <a:noAutofit/>
          </a:bodyPr>
          <a:lstStyle/>
          <a:p>
            <a:r>
              <a:rPr lang="sr-Cyrl-RS" sz="5400" b="1" dirty="0" smtClean="0">
                <a:latin typeface="Times New Roman" pitchFamily="18" charset="0"/>
                <a:cs typeface="Times New Roman" pitchFamily="18" charset="0"/>
              </a:rPr>
              <a:t>Од ,,олује”, преко акције, до знања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3789040"/>
            <a:ext cx="8229600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r-Cyrl-RS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Фарадејев закон електромагнетне индукције</a:t>
            </a:r>
            <a:r>
              <a:rPr kumimoji="0" lang="en-US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7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dirty="0" smtClean="0"/>
              <a:t>Самоевалуација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 smtClean="0"/>
              <a:t>Материјал је морао да буде ,,расут” у више домаћих задатака или објава, пошто сам га давала поступно.Чини ми се да то може да буде збуњујуће. </a:t>
            </a:r>
          </a:p>
          <a:p>
            <a:r>
              <a:rPr lang="sr-Cyrl-RS" dirty="0" smtClean="0"/>
              <a:t>П</a:t>
            </a:r>
            <a:r>
              <a:rPr lang="en-US" dirty="0" err="1" smtClean="0"/>
              <a:t>роблем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контрола</a:t>
            </a:r>
            <a:r>
              <a:rPr lang="en-US" dirty="0" smtClean="0"/>
              <a:t> </a:t>
            </a:r>
            <a:r>
              <a:rPr lang="en-US" dirty="0" err="1" smtClean="0"/>
              <a:t>над</a:t>
            </a:r>
            <a:r>
              <a:rPr lang="en-US" dirty="0" smtClean="0"/>
              <a:t> </a:t>
            </a:r>
            <a:r>
              <a:rPr lang="en-US" dirty="0" err="1" smtClean="0"/>
              <a:t>таблом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састојала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два</a:t>
            </a:r>
            <a:r>
              <a:rPr lang="en-US" dirty="0" smtClean="0"/>
              <a:t> </a:t>
            </a:r>
            <a:r>
              <a:rPr lang="en-US" dirty="0" err="1" smtClean="0"/>
              <a:t>дела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којима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радило</a:t>
            </a:r>
            <a:r>
              <a:rPr lang="en-US" dirty="0" smtClean="0"/>
              <a:t>, </a:t>
            </a:r>
            <a:r>
              <a:rPr lang="en-US" dirty="0" err="1" smtClean="0"/>
              <a:t>док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пажња</a:t>
            </a:r>
            <a:r>
              <a:rPr lang="en-US" dirty="0" smtClean="0"/>
              <a:t> </a:t>
            </a:r>
            <a:r>
              <a:rPr lang="en-US" dirty="0" err="1" smtClean="0"/>
              <a:t>усмерена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један</a:t>
            </a:r>
            <a:r>
              <a:rPr lang="en-US" dirty="0" smtClean="0"/>
              <a:t> </a:t>
            </a:r>
            <a:r>
              <a:rPr lang="en-US" dirty="0" err="1" smtClean="0"/>
              <a:t>део</a:t>
            </a:r>
            <a:r>
              <a:rPr lang="en-US" dirty="0" smtClean="0"/>
              <a:t>, </a:t>
            </a:r>
            <a:r>
              <a:rPr lang="en-US" dirty="0" err="1" smtClean="0"/>
              <a:t>могуће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ученици</a:t>
            </a:r>
            <a:r>
              <a:rPr lang="en-US" dirty="0" smtClean="0"/>
              <a:t> </a:t>
            </a:r>
            <a:r>
              <a:rPr lang="en-US" dirty="0" err="1" smtClean="0"/>
              <a:t>нехотице</a:t>
            </a:r>
            <a:r>
              <a:rPr lang="en-US" dirty="0" smtClean="0"/>
              <a:t> </a:t>
            </a:r>
            <a:r>
              <a:rPr lang="en-US" dirty="0" err="1" smtClean="0"/>
              <a:t>промене</a:t>
            </a:r>
            <a:r>
              <a:rPr lang="en-US" dirty="0" smtClean="0"/>
              <a:t> </a:t>
            </a:r>
            <a:r>
              <a:rPr lang="en-US" dirty="0" err="1" smtClean="0"/>
              <a:t>нешто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другом</a:t>
            </a:r>
            <a:r>
              <a:rPr lang="en-US" dirty="0" smtClean="0"/>
              <a:t> </a:t>
            </a:r>
            <a:r>
              <a:rPr lang="en-US" dirty="0" err="1" smtClean="0"/>
              <a:t>делу-решава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две</a:t>
            </a:r>
            <a:r>
              <a:rPr lang="en-US" dirty="0" smtClean="0"/>
              <a:t> </a:t>
            </a:r>
            <a:r>
              <a:rPr lang="en-US" dirty="0" err="1" smtClean="0"/>
              <a:t>различите</a:t>
            </a:r>
            <a:r>
              <a:rPr lang="en-US" dirty="0" smtClean="0"/>
              <a:t> </a:t>
            </a:r>
            <a:r>
              <a:rPr lang="sr-Cyrl-RS" dirty="0" smtClean="0"/>
              <a:t>табле.</a:t>
            </a:r>
          </a:p>
          <a:p>
            <a:r>
              <a:rPr lang="sr-Cyrl-RS" dirty="0" smtClean="0"/>
              <a:t>Видео који су добили ученици је кратак (десетак секунди), али је у њему приказана суштина појаве. Имам утисак да је то било подстицајно за њих, јер су били ослобођени од “вишка”информација. Само су гледали и закључивали.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Час је одржан у одељењу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Средње школе ,,17.септембар “ из Лајковца.</a:t>
            </a:r>
          </a:p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Наставник: Милена Кецман</a:t>
            </a:r>
            <a:endParaRPr lang="en-US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sr-Cyrl-RS" dirty="0" smtClean="0">
                <a:hlinkClick r:id="rId2"/>
              </a:rPr>
              <a:t>Припрема за час</a:t>
            </a:r>
            <a:endParaRPr lang="sr-Cyrl-RS" dirty="0" smtClean="0"/>
          </a:p>
          <a:p>
            <a:endParaRPr lang="sr-Cyrl-RS" dirty="0" smtClean="0"/>
          </a:p>
          <a:p>
            <a:pPr algn="just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sr-Cyrl-RS" i="1" dirty="0" smtClean="0">
                <a:latin typeface="Times New Roman" pitchFamily="18" charset="0"/>
                <a:cs typeface="Times New Roman" pitchFamily="18" charset="0"/>
              </a:rPr>
              <a:t>Напомена: </a:t>
            </a:r>
            <a:r>
              <a:rPr lang="sr-Cyrl-RS" i="1" smtClean="0">
                <a:latin typeface="Times New Roman" pitchFamily="18" charset="0"/>
                <a:cs typeface="Times New Roman" pitchFamily="18" charset="0"/>
              </a:rPr>
              <a:t>сви материјали и алати </a:t>
            </a:r>
            <a:r>
              <a:rPr lang="sr-Cyrl-RS" i="1" dirty="0" smtClean="0">
                <a:latin typeface="Times New Roman" pitchFamily="18" charset="0"/>
                <a:cs typeface="Times New Roman" pitchFamily="18" charset="0"/>
              </a:rPr>
              <a:t>који су коришћени за реализацију часа, као и снимци са часова, су дати преко линкова у овој презентацији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sr-Cyrl-RS" b="1" dirty="0" smtClean="0"/>
              <a:t>Фарадејев закон електромагнетне индукције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Уводни део часа: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Ученицима сам у Гугл учионици поставила кратак </a:t>
            </a:r>
            <a:r>
              <a:rPr lang="sr-Cyrl-RS" dirty="0" smtClean="0">
                <a:solidFill>
                  <a:srgbClr val="FF0000"/>
                </a:solidFill>
                <a:hlinkClick r:id="rId2"/>
              </a:rPr>
              <a:t>видео</a:t>
            </a:r>
            <a:r>
              <a:rPr lang="sr-Cyrl-RS" dirty="0" smtClean="0"/>
              <a:t>, и </a:t>
            </a:r>
            <a:r>
              <a:rPr lang="sr-Cyrl-RS" dirty="0" smtClean="0">
                <a:hlinkClick r:id="rId3"/>
              </a:rPr>
              <a:t>тест</a:t>
            </a:r>
            <a:r>
              <a:rPr lang="sr-Cyrl-RS" dirty="0" smtClean="0"/>
              <a:t> који су попунили само на основу онога што су видели и могли да закључе из видеа.</a:t>
            </a:r>
          </a:p>
          <a:p>
            <a:r>
              <a:rPr lang="sr-Cyrl-RS" dirty="0" smtClean="0"/>
              <a:t>После решавања теста, поставила сам кратак писани текст на исту тему.</a:t>
            </a:r>
          </a:p>
          <a:p>
            <a:pPr>
              <a:buNone/>
            </a:pPr>
            <a:endParaRPr lang="sr-Cyrl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Средишњи део часа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Квиз</a:t>
            </a:r>
          </a:p>
          <a:p>
            <a:r>
              <a:rPr lang="sr-Cyrl-RS" dirty="0" smtClean="0"/>
              <a:t>На основу одговора из попуњених упитника, у алату </a:t>
            </a:r>
            <a:r>
              <a:rPr lang="sr-Cyrl-RS" dirty="0" smtClean="0">
                <a:hlinkClick r:id="rId2"/>
              </a:rPr>
              <a:t>Веб</a:t>
            </a:r>
            <a:r>
              <a:rPr lang="sr-Cyrl-RS" dirty="0" smtClean="0">
                <a:solidFill>
                  <a:srgbClr val="FF0000"/>
                </a:solidFill>
                <a:hlinkClick r:id="rId2"/>
              </a:rPr>
              <a:t>Вајтборд</a:t>
            </a:r>
            <a:r>
              <a:rPr lang="sr-Cyrl-RS" dirty="0" smtClean="0"/>
              <a:t> направила сам флипчарт са најчешћим одговорима, као и тачним одговорима који су још увек сакривени.</a:t>
            </a:r>
          </a:p>
          <a:p>
            <a:r>
              <a:rPr lang="sr-Cyrl-RS" dirty="0" smtClean="0"/>
              <a:t>Ученици долазе на таблу и почиње квиз.</a:t>
            </a:r>
          </a:p>
          <a:p>
            <a:r>
              <a:rPr lang="sr-Cyrl-RS" dirty="0" smtClean="0"/>
              <a:t>У току квиза, ученици се курсорима групишу на пољима са одговором за који мисле да је тачан. </a:t>
            </a:r>
          </a:p>
          <a:p>
            <a:r>
              <a:rPr lang="sr-Cyrl-RS" dirty="0" smtClean="0"/>
              <a:t>Водим дискусију у причаоници и откривам поља са тачним одговорима.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22920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Како је изгледало погледајте </a:t>
            </a:r>
            <a:r>
              <a:rPr lang="sr-Cyrl-RS" sz="3600" dirty="0" smtClean="0">
                <a:hlinkClick r:id="rId2"/>
              </a:rPr>
              <a:t>овде</a:t>
            </a:r>
            <a:r>
              <a:rPr lang="sr-Cyrl-RS" dirty="0" smtClean="0"/>
              <a:t>.</a:t>
            </a:r>
            <a:endParaRPr lang="en-US" dirty="0"/>
          </a:p>
        </p:txBody>
      </p:sp>
      <p:pic>
        <p:nvPicPr>
          <p:cNvPr id="6" name="Content Placeholder 5" descr="Kviz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412777"/>
            <a:ext cx="8229600" cy="3888432"/>
          </a:xfr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Квиз: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sr-Cyrl-RS" dirty="0" smtClean="0">
                <a:solidFill>
                  <a:srgbClr val="FF0000"/>
                </a:solidFill>
              </a:rPr>
              <a:t>Мапа ума</a:t>
            </a:r>
          </a:p>
          <a:p>
            <a:r>
              <a:rPr lang="sr-Cyrl-RS" dirty="0" smtClean="0"/>
              <a:t>Ученици долазе на други део табле, где је делимично попуњена мапа ума. Појмове који недостају, ученици откривају заједно са наставником, водећи дискусију у причаоници. Наставник води и усмерава дискусију. Неке појмове откривају ученици, а неке наставник.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r>
              <a:rPr lang="sr-Cyrl-RS" dirty="0" smtClean="0"/>
              <a:t>Недовршена мапа ума:</a:t>
            </a:r>
            <a:endParaRPr lang="en-US" dirty="0"/>
          </a:p>
        </p:txBody>
      </p:sp>
      <p:pic>
        <p:nvPicPr>
          <p:cNvPr id="4" name="Content Placeholder 3" descr="mapauma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908720"/>
            <a:ext cx="8229600" cy="4209787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95536" y="5373216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4400" noProof="0" dirty="0" smtClean="0">
                <a:latin typeface="+mj-lt"/>
                <a:ea typeface="+mj-ea"/>
                <a:cs typeface="+mj-cs"/>
              </a:rPr>
              <a:t>На часу је изгледало </a:t>
            </a:r>
            <a:r>
              <a:rPr lang="sr-Cyrl-RS" sz="4400" noProof="0" dirty="0" smtClean="0">
                <a:latin typeface="+mj-lt"/>
                <a:ea typeface="+mj-ea"/>
                <a:cs typeface="+mj-cs"/>
                <a:hlinkClick r:id="rId3"/>
              </a:rPr>
              <a:t>овако</a:t>
            </a:r>
            <a:r>
              <a:rPr lang="sr-Cyrl-RS" sz="4400" noProof="0" dirty="0" smtClean="0">
                <a:latin typeface="+mj-lt"/>
                <a:ea typeface="+mj-ea"/>
                <a:cs typeface="+mj-cs"/>
              </a:rPr>
              <a:t>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Завршни део часа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 причаоници укратко понављамо све појмове.</a:t>
            </a:r>
          </a:p>
          <a:p>
            <a:r>
              <a:rPr lang="sr-Cyrl-RS" dirty="0" smtClean="0"/>
              <a:t>Упућујем ученике на </a:t>
            </a:r>
            <a:r>
              <a:rPr lang="sr-Cyrl-RS" dirty="0" smtClean="0">
                <a:solidFill>
                  <a:srgbClr val="FF0000"/>
                </a:solidFill>
                <a:hlinkClick r:id="rId2"/>
              </a:rPr>
              <a:t>тест знања</a:t>
            </a:r>
            <a:r>
              <a:rPr lang="sr-Cyrl-RS" dirty="0" smtClean="0"/>
              <a:t> у Гугл учионици и </a:t>
            </a:r>
            <a:r>
              <a:rPr lang="sr-Cyrl-RS" dirty="0" smtClean="0">
                <a:solidFill>
                  <a:srgbClr val="FF0000"/>
                </a:solidFill>
                <a:hlinkClick r:id="rId3"/>
              </a:rPr>
              <a:t>анкету</a:t>
            </a:r>
            <a:r>
              <a:rPr lang="sr-Cyrl-RS" dirty="0" smtClean="0"/>
              <a:t> о утисцима са овог часа.</a:t>
            </a:r>
          </a:p>
          <a:p>
            <a:r>
              <a:rPr lang="sr-Cyrl-RS" dirty="0" smtClean="0"/>
              <a:t>Информишем их да  ћу у Гугл учионицу поставити квиз и мапу ума које смо заједно направили на овом часу.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Неки од одговора: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340715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1" y="4005064"/>
            <a:ext cx="3024336" cy="1391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6483" y="1628800"/>
            <a:ext cx="4567517" cy="19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005064"/>
            <a:ext cx="3816424" cy="1671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401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Од ,,олује”, преко акције, до знања</vt:lpstr>
      <vt:lpstr> Фарадејев закон електромагнетне индукције </vt:lpstr>
      <vt:lpstr>Уводни део часа:</vt:lpstr>
      <vt:lpstr>Средишњи део часа</vt:lpstr>
      <vt:lpstr>Како је изгледало погледајте овде.</vt:lpstr>
      <vt:lpstr>Slide 6</vt:lpstr>
      <vt:lpstr>Недовршена мапа ума:</vt:lpstr>
      <vt:lpstr>Завршни део часа</vt:lpstr>
      <vt:lpstr>Неки од одговора:</vt:lpstr>
      <vt:lpstr>Самоевалуација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Фарадејев закон електромагнетне индукције</dc:title>
  <dc:creator>pc</dc:creator>
  <cp:lastModifiedBy>pc</cp:lastModifiedBy>
  <cp:revision>19</cp:revision>
  <dcterms:created xsi:type="dcterms:W3CDTF">2020-04-30T22:38:22Z</dcterms:created>
  <dcterms:modified xsi:type="dcterms:W3CDTF">2020-05-07T12:47:53Z</dcterms:modified>
</cp:coreProperties>
</file>